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813646-C58D-C83D-E7DD-DD93C5EEC12F}" v="1" dt="2024-09-15T05:26:12.671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gười dùng Khách" userId="S::urn:spo:anon#95c6a58fdc9e2ff8f3635fd4d3a9aaa3c9cb2d279e25983320bcc3fb5c4f80e8::" providerId="AD" clId="Web-{FA37046E-5004-FC82-5930-52B8F1D1A141}"/>
    <pc:docChg chg="sldOrd">
      <pc:chgData name="Người dùng Khách" userId="S::urn:spo:anon#95c6a58fdc9e2ff8f3635fd4d3a9aaa3c9cb2d279e25983320bcc3fb5c4f80e8::" providerId="AD" clId="Web-{FA37046E-5004-FC82-5930-52B8F1D1A141}" dt="2023-10-25T03:15:48.219" v="0"/>
      <pc:docMkLst>
        <pc:docMk/>
      </pc:docMkLst>
      <pc:sldChg chg="ord">
        <pc:chgData name="Người dùng Khách" userId="S::urn:spo:anon#95c6a58fdc9e2ff8f3635fd4d3a9aaa3c9cb2d279e25983320bcc3fb5c4f80e8::" providerId="AD" clId="Web-{FA37046E-5004-FC82-5930-52B8F1D1A141}" dt="2023-10-25T03:15:48.219" v="0"/>
        <pc:sldMkLst>
          <pc:docMk/>
          <pc:sldMk cId="0" sldId="256"/>
        </pc:sldMkLst>
      </pc:sldChg>
    </pc:docChg>
  </pc:docChgLst>
  <pc:docChgLst>
    <pc:chgData name="Người dùng Khách" userId="S::urn:spo:anon#7314624fb3c287e94ca328234461093547b7b5729814ac0c36a83036ca41bbb4::" providerId="AD" clId="Web-{1A813646-C58D-C83D-E7DD-DD93C5EEC12F}"/>
    <pc:docChg chg="modSld">
      <pc:chgData name="Người dùng Khách" userId="S::urn:spo:anon#7314624fb3c287e94ca328234461093547b7b5729814ac0c36a83036ca41bbb4::" providerId="AD" clId="Web-{1A813646-C58D-C83D-E7DD-DD93C5EEC12F}" dt="2024-09-15T05:26:12.671" v="0" actId="1076"/>
      <pc:docMkLst>
        <pc:docMk/>
      </pc:docMkLst>
      <pc:sldChg chg="modSp">
        <pc:chgData name="Người dùng Khách" userId="S::urn:spo:anon#7314624fb3c287e94ca328234461093547b7b5729814ac0c36a83036ca41bbb4::" providerId="AD" clId="Web-{1A813646-C58D-C83D-E7DD-DD93C5EEC12F}" dt="2024-09-15T05:26:12.671" v="0" actId="1076"/>
        <pc:sldMkLst>
          <pc:docMk/>
          <pc:sldMk cId="0" sldId="256"/>
        </pc:sldMkLst>
        <pc:grpChg chg="mod">
          <ac:chgData name="Người dùng Khách" userId="S::urn:spo:anon#7314624fb3c287e94ca328234461093547b7b5729814ac0c36a83036ca41bbb4::" providerId="AD" clId="Web-{1A813646-C58D-C83D-E7DD-DD93C5EEC12F}" dt="2024-09-15T05:26:12.671" v="0" actId="1076"/>
          <ac:grpSpMkLst>
            <pc:docMk/>
            <pc:sldMk cId="0" sldId="256"/>
            <ac:grpSpMk id="2" creationId="{00000000-0000-0000-0000-000000000000}"/>
          </ac:grpSpMkLst>
        </pc:gr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4ED412-3047-492B-A6ED-A240158507A0}" type="doc">
      <dgm:prSet loTypeId="urn:microsoft.com/office/officeart/2005/8/layout/hierarchy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1DF154BC-C334-4CD9-82BF-6716FDEBEF84}">
      <dgm:prSet phldrT="[Text]"/>
      <dgm:spPr/>
      <dgm:t>
        <a:bodyPr/>
        <a:lstStyle/>
        <a:p>
          <a:r>
            <a:rPr lang="en-US" dirty="0"/>
            <a:t>RESALE</a:t>
          </a:r>
        </a:p>
      </dgm:t>
    </dgm:pt>
    <dgm:pt modelId="{A621E1A8-4278-4EAF-AC83-CBAE40D4C223}" type="parTrans" cxnId="{7DEBDDE5-BBBA-4AAE-B703-1A6067559E5C}">
      <dgm:prSet/>
      <dgm:spPr/>
      <dgm:t>
        <a:bodyPr/>
        <a:lstStyle/>
        <a:p>
          <a:endParaRPr lang="en-US"/>
        </a:p>
      </dgm:t>
    </dgm:pt>
    <dgm:pt modelId="{2C244BCC-BBA0-476F-99BD-051C2942A76E}" type="sibTrans" cxnId="{7DEBDDE5-BBBA-4AAE-B703-1A6067559E5C}">
      <dgm:prSet/>
      <dgm:spPr/>
      <dgm:t>
        <a:bodyPr/>
        <a:lstStyle/>
        <a:p>
          <a:endParaRPr lang="en-US"/>
        </a:p>
      </dgm:t>
    </dgm:pt>
    <dgm:pt modelId="{7927D567-C64E-4CBC-9480-C6F7CC15FB55}">
      <dgm:prSet phldrT="[Text]"/>
      <dgm:spPr/>
      <dgm:t>
        <a:bodyPr/>
        <a:lstStyle/>
        <a:p>
          <a:r>
            <a:rPr lang="en-US" dirty="0"/>
            <a:t>SPA</a:t>
          </a:r>
        </a:p>
      </dgm:t>
    </dgm:pt>
    <dgm:pt modelId="{5DCCB676-07E3-4938-B6DE-DC8A9E782CDB}" type="parTrans" cxnId="{F5EA16D7-C31F-4848-B110-0ECDD1C1489F}">
      <dgm:prSet/>
      <dgm:spPr/>
      <dgm:t>
        <a:bodyPr/>
        <a:lstStyle/>
        <a:p>
          <a:endParaRPr lang="en-US"/>
        </a:p>
      </dgm:t>
    </dgm:pt>
    <dgm:pt modelId="{3E46D6C4-C9D5-4970-ADBB-3ED155C80DFE}" type="sibTrans" cxnId="{F5EA16D7-C31F-4848-B110-0ECDD1C1489F}">
      <dgm:prSet/>
      <dgm:spPr/>
      <dgm:t>
        <a:bodyPr/>
        <a:lstStyle/>
        <a:p>
          <a:endParaRPr lang="en-US"/>
        </a:p>
      </dgm:t>
    </dgm:pt>
    <dgm:pt modelId="{9784B6D7-35CB-48E9-A388-08230B317CEF}">
      <dgm:prSet phldrT="[Text]"/>
      <dgm:spPr/>
      <dgm:t>
        <a:bodyPr/>
        <a:lstStyle/>
        <a:p>
          <a:r>
            <a:rPr lang="en-US" dirty="0"/>
            <a:t>NOTARIZED CONTRACT</a:t>
          </a:r>
        </a:p>
      </dgm:t>
    </dgm:pt>
    <dgm:pt modelId="{586C4E5B-5E84-4BC1-BBFC-A7CB16810C8C}" type="parTrans" cxnId="{7F42DE22-BBCD-43BA-B4FD-D3265265FF09}">
      <dgm:prSet/>
      <dgm:spPr/>
      <dgm:t>
        <a:bodyPr/>
        <a:lstStyle/>
        <a:p>
          <a:endParaRPr lang="en-US"/>
        </a:p>
      </dgm:t>
    </dgm:pt>
    <dgm:pt modelId="{22D9A80B-1FF8-4ED4-87C9-B2ABC3FAF7DD}" type="sibTrans" cxnId="{7F42DE22-BBCD-43BA-B4FD-D3265265FF09}">
      <dgm:prSet/>
      <dgm:spPr/>
      <dgm:t>
        <a:bodyPr/>
        <a:lstStyle/>
        <a:p>
          <a:endParaRPr lang="en-US"/>
        </a:p>
      </dgm:t>
    </dgm:pt>
    <dgm:pt modelId="{06EA6AE2-5D61-4D88-807E-4EAC784A9C58}">
      <dgm:prSet phldrT="[Text]"/>
      <dgm:spPr/>
      <dgm:t>
        <a:bodyPr/>
        <a:lstStyle/>
        <a:p>
          <a:r>
            <a:rPr lang="en-US" dirty="0"/>
            <a:t>LTL</a:t>
          </a:r>
        </a:p>
      </dgm:t>
    </dgm:pt>
    <dgm:pt modelId="{D25ED84B-9704-4083-A44B-D43D0D6534BD}" type="parTrans" cxnId="{318C47E1-D92F-4540-B120-14ECDB6092E5}">
      <dgm:prSet/>
      <dgm:spPr/>
      <dgm:t>
        <a:bodyPr/>
        <a:lstStyle/>
        <a:p>
          <a:endParaRPr lang="en-US"/>
        </a:p>
      </dgm:t>
    </dgm:pt>
    <dgm:pt modelId="{C1693C6F-1F3D-45CC-B68F-67A76DD220AB}" type="sibTrans" cxnId="{318C47E1-D92F-4540-B120-14ECDB6092E5}">
      <dgm:prSet/>
      <dgm:spPr/>
      <dgm:t>
        <a:bodyPr/>
        <a:lstStyle/>
        <a:p>
          <a:endParaRPr lang="en-US"/>
        </a:p>
      </dgm:t>
    </dgm:pt>
    <dgm:pt modelId="{A5A36E2F-98F5-4AE5-B267-B71EA16210A6}">
      <dgm:prSet phldrT="[Text]"/>
      <dgm:spPr/>
      <dgm:t>
        <a:bodyPr/>
        <a:lstStyle/>
        <a:p>
          <a:r>
            <a:rPr lang="en-US" dirty="0"/>
            <a:t>TERMINATE &amp; RESIGN</a:t>
          </a:r>
        </a:p>
      </dgm:t>
    </dgm:pt>
    <dgm:pt modelId="{2F5585A2-35D8-4806-BDC6-D3CD7B4BC75B}" type="parTrans" cxnId="{AB0A3352-978A-47A1-9AE3-051B6F1D0562}">
      <dgm:prSet/>
      <dgm:spPr/>
      <dgm:t>
        <a:bodyPr/>
        <a:lstStyle/>
        <a:p>
          <a:endParaRPr lang="en-US"/>
        </a:p>
      </dgm:t>
    </dgm:pt>
    <dgm:pt modelId="{28006D97-97B9-4981-92DE-9A04D37FBC76}" type="sibTrans" cxnId="{AB0A3352-978A-47A1-9AE3-051B6F1D0562}">
      <dgm:prSet/>
      <dgm:spPr/>
      <dgm:t>
        <a:bodyPr/>
        <a:lstStyle/>
        <a:p>
          <a:endParaRPr lang="en-US"/>
        </a:p>
      </dgm:t>
    </dgm:pt>
    <dgm:pt modelId="{BA7A1861-702C-4DF6-9D56-420AFDB50EEF}" type="pres">
      <dgm:prSet presAssocID="{454ED412-3047-492B-A6ED-A240158507A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F419947-C2EB-440A-9B8E-499B2CE8443D}" type="pres">
      <dgm:prSet presAssocID="{1DF154BC-C334-4CD9-82BF-6716FDEBEF84}" presName="hierRoot1" presStyleCnt="0"/>
      <dgm:spPr/>
    </dgm:pt>
    <dgm:pt modelId="{0A77D104-E425-4557-B816-780D85990B0E}" type="pres">
      <dgm:prSet presAssocID="{1DF154BC-C334-4CD9-82BF-6716FDEBEF84}" presName="composite" presStyleCnt="0"/>
      <dgm:spPr/>
    </dgm:pt>
    <dgm:pt modelId="{0E3AAEC4-E74E-40B6-9290-6DBA87FB6FA7}" type="pres">
      <dgm:prSet presAssocID="{1DF154BC-C334-4CD9-82BF-6716FDEBEF84}" presName="background" presStyleLbl="node0" presStyleIdx="0" presStyleCnt="1"/>
      <dgm:spPr/>
    </dgm:pt>
    <dgm:pt modelId="{48B3FA81-77FC-4EBF-9A88-44ED02E021AD}" type="pres">
      <dgm:prSet presAssocID="{1DF154BC-C334-4CD9-82BF-6716FDEBEF84}" presName="text" presStyleLbl="fgAcc0" presStyleIdx="0" presStyleCnt="1">
        <dgm:presLayoutVars>
          <dgm:chPref val="3"/>
        </dgm:presLayoutVars>
      </dgm:prSet>
      <dgm:spPr/>
    </dgm:pt>
    <dgm:pt modelId="{831175E9-C916-4032-A046-0E7D4F3C124F}" type="pres">
      <dgm:prSet presAssocID="{1DF154BC-C334-4CD9-82BF-6716FDEBEF84}" presName="hierChild2" presStyleCnt="0"/>
      <dgm:spPr/>
    </dgm:pt>
    <dgm:pt modelId="{02474861-D678-482B-A3D3-33E9377DE045}" type="pres">
      <dgm:prSet presAssocID="{5DCCB676-07E3-4938-B6DE-DC8A9E782CDB}" presName="Name10" presStyleLbl="parChTrans1D2" presStyleIdx="0" presStyleCnt="2"/>
      <dgm:spPr/>
    </dgm:pt>
    <dgm:pt modelId="{7F691E78-5B20-40E3-8D29-3357587BE17E}" type="pres">
      <dgm:prSet presAssocID="{7927D567-C64E-4CBC-9480-C6F7CC15FB55}" presName="hierRoot2" presStyleCnt="0"/>
      <dgm:spPr/>
    </dgm:pt>
    <dgm:pt modelId="{360034D9-C6CA-4FD3-914F-C509BD65F1D5}" type="pres">
      <dgm:prSet presAssocID="{7927D567-C64E-4CBC-9480-C6F7CC15FB55}" presName="composite2" presStyleCnt="0"/>
      <dgm:spPr/>
    </dgm:pt>
    <dgm:pt modelId="{2E7F85B5-2C9B-44DB-91F8-2412E96E3CC3}" type="pres">
      <dgm:prSet presAssocID="{7927D567-C64E-4CBC-9480-C6F7CC15FB55}" presName="background2" presStyleLbl="node2" presStyleIdx="0" presStyleCnt="2"/>
      <dgm:spPr/>
    </dgm:pt>
    <dgm:pt modelId="{FBB88653-6E6D-47C7-AFDC-83AF855AF4D3}" type="pres">
      <dgm:prSet presAssocID="{7927D567-C64E-4CBC-9480-C6F7CC15FB55}" presName="text2" presStyleLbl="fgAcc2" presStyleIdx="0" presStyleCnt="2">
        <dgm:presLayoutVars>
          <dgm:chPref val="3"/>
        </dgm:presLayoutVars>
      </dgm:prSet>
      <dgm:spPr/>
    </dgm:pt>
    <dgm:pt modelId="{D18FE86C-3DC9-4C2E-A3F8-8E2B35E5C92A}" type="pres">
      <dgm:prSet presAssocID="{7927D567-C64E-4CBC-9480-C6F7CC15FB55}" presName="hierChild3" presStyleCnt="0"/>
      <dgm:spPr/>
    </dgm:pt>
    <dgm:pt modelId="{C5A49133-D4B3-4BB2-84C6-094239A10759}" type="pres">
      <dgm:prSet presAssocID="{586C4E5B-5E84-4BC1-BBFC-A7CB16810C8C}" presName="Name17" presStyleLbl="parChTrans1D3" presStyleIdx="0" presStyleCnt="2"/>
      <dgm:spPr/>
    </dgm:pt>
    <dgm:pt modelId="{E0537844-7F97-4F4A-B591-3F2DD33A8E04}" type="pres">
      <dgm:prSet presAssocID="{9784B6D7-35CB-48E9-A388-08230B317CEF}" presName="hierRoot3" presStyleCnt="0"/>
      <dgm:spPr/>
    </dgm:pt>
    <dgm:pt modelId="{39B033ED-672B-4C09-9283-A6FAECBD60D9}" type="pres">
      <dgm:prSet presAssocID="{9784B6D7-35CB-48E9-A388-08230B317CEF}" presName="composite3" presStyleCnt="0"/>
      <dgm:spPr/>
    </dgm:pt>
    <dgm:pt modelId="{7C657C53-4B1B-46EA-A0E9-44851637D072}" type="pres">
      <dgm:prSet presAssocID="{9784B6D7-35CB-48E9-A388-08230B317CEF}" presName="background3" presStyleLbl="node3" presStyleIdx="0" presStyleCnt="2"/>
      <dgm:spPr/>
    </dgm:pt>
    <dgm:pt modelId="{1677944F-80D0-4A8D-A960-F645E2062EA8}" type="pres">
      <dgm:prSet presAssocID="{9784B6D7-35CB-48E9-A388-08230B317CEF}" presName="text3" presStyleLbl="fgAcc3" presStyleIdx="0" presStyleCnt="2">
        <dgm:presLayoutVars>
          <dgm:chPref val="3"/>
        </dgm:presLayoutVars>
      </dgm:prSet>
      <dgm:spPr/>
    </dgm:pt>
    <dgm:pt modelId="{9C0187F9-31A9-404B-A486-D2E57B9869C3}" type="pres">
      <dgm:prSet presAssocID="{9784B6D7-35CB-48E9-A388-08230B317CEF}" presName="hierChild4" presStyleCnt="0"/>
      <dgm:spPr/>
    </dgm:pt>
    <dgm:pt modelId="{389656D3-4B40-4CA3-9AEA-484AD7988173}" type="pres">
      <dgm:prSet presAssocID="{D25ED84B-9704-4083-A44B-D43D0D6534BD}" presName="Name10" presStyleLbl="parChTrans1D2" presStyleIdx="1" presStyleCnt="2"/>
      <dgm:spPr/>
    </dgm:pt>
    <dgm:pt modelId="{63BF9C5C-F793-4FDC-AF77-B2BDC3DDCACD}" type="pres">
      <dgm:prSet presAssocID="{06EA6AE2-5D61-4D88-807E-4EAC784A9C58}" presName="hierRoot2" presStyleCnt="0"/>
      <dgm:spPr/>
    </dgm:pt>
    <dgm:pt modelId="{0C8E491B-CC7E-4121-AC5E-8010D3A5E21D}" type="pres">
      <dgm:prSet presAssocID="{06EA6AE2-5D61-4D88-807E-4EAC784A9C58}" presName="composite2" presStyleCnt="0"/>
      <dgm:spPr/>
    </dgm:pt>
    <dgm:pt modelId="{7CC1CFD4-7FB9-4F67-8E58-198F1262449B}" type="pres">
      <dgm:prSet presAssocID="{06EA6AE2-5D61-4D88-807E-4EAC784A9C58}" presName="background2" presStyleLbl="node2" presStyleIdx="1" presStyleCnt="2"/>
      <dgm:spPr/>
    </dgm:pt>
    <dgm:pt modelId="{BF005322-0087-4F66-8D4C-6D094B39918A}" type="pres">
      <dgm:prSet presAssocID="{06EA6AE2-5D61-4D88-807E-4EAC784A9C58}" presName="text2" presStyleLbl="fgAcc2" presStyleIdx="1" presStyleCnt="2">
        <dgm:presLayoutVars>
          <dgm:chPref val="3"/>
        </dgm:presLayoutVars>
      </dgm:prSet>
      <dgm:spPr/>
    </dgm:pt>
    <dgm:pt modelId="{C09C3A70-147F-4C40-AC3F-2F026DACE167}" type="pres">
      <dgm:prSet presAssocID="{06EA6AE2-5D61-4D88-807E-4EAC784A9C58}" presName="hierChild3" presStyleCnt="0"/>
      <dgm:spPr/>
    </dgm:pt>
    <dgm:pt modelId="{C8F2B174-C6B5-46C6-9FF4-50AFACD4E068}" type="pres">
      <dgm:prSet presAssocID="{2F5585A2-35D8-4806-BDC6-D3CD7B4BC75B}" presName="Name17" presStyleLbl="parChTrans1D3" presStyleIdx="1" presStyleCnt="2"/>
      <dgm:spPr/>
    </dgm:pt>
    <dgm:pt modelId="{3AAAFEBB-A605-4C73-8C12-135E9CF79C36}" type="pres">
      <dgm:prSet presAssocID="{A5A36E2F-98F5-4AE5-B267-B71EA16210A6}" presName="hierRoot3" presStyleCnt="0"/>
      <dgm:spPr/>
    </dgm:pt>
    <dgm:pt modelId="{51A1ACF9-3B49-4E93-A762-1EDBC17AE323}" type="pres">
      <dgm:prSet presAssocID="{A5A36E2F-98F5-4AE5-B267-B71EA16210A6}" presName="composite3" presStyleCnt="0"/>
      <dgm:spPr/>
    </dgm:pt>
    <dgm:pt modelId="{78A0F083-92ED-4466-BFF1-EB8BFF4823D9}" type="pres">
      <dgm:prSet presAssocID="{A5A36E2F-98F5-4AE5-B267-B71EA16210A6}" presName="background3" presStyleLbl="node3" presStyleIdx="1" presStyleCnt="2"/>
      <dgm:spPr/>
    </dgm:pt>
    <dgm:pt modelId="{735B428B-19DA-4DDE-BC86-E01A7050D6DC}" type="pres">
      <dgm:prSet presAssocID="{A5A36E2F-98F5-4AE5-B267-B71EA16210A6}" presName="text3" presStyleLbl="fgAcc3" presStyleIdx="1" presStyleCnt="2" custLinFactNeighborX="-663" custLinFactNeighborY="4656">
        <dgm:presLayoutVars>
          <dgm:chPref val="3"/>
        </dgm:presLayoutVars>
      </dgm:prSet>
      <dgm:spPr/>
    </dgm:pt>
    <dgm:pt modelId="{9B916DC4-E086-4DF6-BC24-A813A26926CD}" type="pres">
      <dgm:prSet presAssocID="{A5A36E2F-98F5-4AE5-B267-B71EA16210A6}" presName="hierChild4" presStyleCnt="0"/>
      <dgm:spPr/>
    </dgm:pt>
  </dgm:ptLst>
  <dgm:cxnLst>
    <dgm:cxn modelId="{7F42DE22-BBCD-43BA-B4FD-D3265265FF09}" srcId="{7927D567-C64E-4CBC-9480-C6F7CC15FB55}" destId="{9784B6D7-35CB-48E9-A388-08230B317CEF}" srcOrd="0" destOrd="0" parTransId="{586C4E5B-5E84-4BC1-BBFC-A7CB16810C8C}" sibTransId="{22D9A80B-1FF8-4ED4-87C9-B2ABC3FAF7DD}"/>
    <dgm:cxn modelId="{28C67E36-AAE9-42D9-A330-EC7D230A56FE}" type="presOf" srcId="{9784B6D7-35CB-48E9-A388-08230B317CEF}" destId="{1677944F-80D0-4A8D-A960-F645E2062EA8}" srcOrd="0" destOrd="0" presId="urn:microsoft.com/office/officeart/2005/8/layout/hierarchy1"/>
    <dgm:cxn modelId="{A08CCE4A-0CFB-474F-B29C-D5666760A886}" type="presOf" srcId="{5DCCB676-07E3-4938-B6DE-DC8A9E782CDB}" destId="{02474861-D678-482B-A3D3-33E9377DE045}" srcOrd="0" destOrd="0" presId="urn:microsoft.com/office/officeart/2005/8/layout/hierarchy1"/>
    <dgm:cxn modelId="{AB0A3352-978A-47A1-9AE3-051B6F1D0562}" srcId="{06EA6AE2-5D61-4D88-807E-4EAC784A9C58}" destId="{A5A36E2F-98F5-4AE5-B267-B71EA16210A6}" srcOrd="0" destOrd="0" parTransId="{2F5585A2-35D8-4806-BDC6-D3CD7B4BC75B}" sibTransId="{28006D97-97B9-4981-92DE-9A04D37FBC76}"/>
    <dgm:cxn modelId="{F1D0AB72-7546-4076-A993-69AC4EEBA0DC}" type="presOf" srcId="{06EA6AE2-5D61-4D88-807E-4EAC784A9C58}" destId="{BF005322-0087-4F66-8D4C-6D094B39918A}" srcOrd="0" destOrd="0" presId="urn:microsoft.com/office/officeart/2005/8/layout/hierarchy1"/>
    <dgm:cxn modelId="{2A910094-17D1-420F-B663-03DA01305B5B}" type="presOf" srcId="{D25ED84B-9704-4083-A44B-D43D0D6534BD}" destId="{389656D3-4B40-4CA3-9AEA-484AD7988173}" srcOrd="0" destOrd="0" presId="urn:microsoft.com/office/officeart/2005/8/layout/hierarchy1"/>
    <dgm:cxn modelId="{E7EC35A2-9A50-438F-BBC1-C89CEAE2E7CC}" type="presOf" srcId="{454ED412-3047-492B-A6ED-A240158507A0}" destId="{BA7A1861-702C-4DF6-9D56-420AFDB50EEF}" srcOrd="0" destOrd="0" presId="urn:microsoft.com/office/officeart/2005/8/layout/hierarchy1"/>
    <dgm:cxn modelId="{D4250CB5-D863-425E-8480-9F0EBC053A93}" type="presOf" srcId="{7927D567-C64E-4CBC-9480-C6F7CC15FB55}" destId="{FBB88653-6E6D-47C7-AFDC-83AF855AF4D3}" srcOrd="0" destOrd="0" presId="urn:microsoft.com/office/officeart/2005/8/layout/hierarchy1"/>
    <dgm:cxn modelId="{824160BE-D147-4BB4-9C5F-34EFDB4ED0AA}" type="presOf" srcId="{586C4E5B-5E84-4BC1-BBFC-A7CB16810C8C}" destId="{C5A49133-D4B3-4BB2-84C6-094239A10759}" srcOrd="0" destOrd="0" presId="urn:microsoft.com/office/officeart/2005/8/layout/hierarchy1"/>
    <dgm:cxn modelId="{C1E4ABBF-B855-4EB2-B3EA-920F987923A7}" type="presOf" srcId="{2F5585A2-35D8-4806-BDC6-D3CD7B4BC75B}" destId="{C8F2B174-C6B5-46C6-9FF4-50AFACD4E068}" srcOrd="0" destOrd="0" presId="urn:microsoft.com/office/officeart/2005/8/layout/hierarchy1"/>
    <dgm:cxn modelId="{21EDC9BF-A090-4A44-8AD9-454B50230D0D}" type="presOf" srcId="{1DF154BC-C334-4CD9-82BF-6716FDEBEF84}" destId="{48B3FA81-77FC-4EBF-9A88-44ED02E021AD}" srcOrd="0" destOrd="0" presId="urn:microsoft.com/office/officeart/2005/8/layout/hierarchy1"/>
    <dgm:cxn modelId="{40B141D0-B1A5-4667-9D2D-ABDED95BF5D5}" type="presOf" srcId="{A5A36E2F-98F5-4AE5-B267-B71EA16210A6}" destId="{735B428B-19DA-4DDE-BC86-E01A7050D6DC}" srcOrd="0" destOrd="0" presId="urn:microsoft.com/office/officeart/2005/8/layout/hierarchy1"/>
    <dgm:cxn modelId="{F5EA16D7-C31F-4848-B110-0ECDD1C1489F}" srcId="{1DF154BC-C334-4CD9-82BF-6716FDEBEF84}" destId="{7927D567-C64E-4CBC-9480-C6F7CC15FB55}" srcOrd="0" destOrd="0" parTransId="{5DCCB676-07E3-4938-B6DE-DC8A9E782CDB}" sibTransId="{3E46D6C4-C9D5-4970-ADBB-3ED155C80DFE}"/>
    <dgm:cxn modelId="{318C47E1-D92F-4540-B120-14ECDB6092E5}" srcId="{1DF154BC-C334-4CD9-82BF-6716FDEBEF84}" destId="{06EA6AE2-5D61-4D88-807E-4EAC784A9C58}" srcOrd="1" destOrd="0" parTransId="{D25ED84B-9704-4083-A44B-D43D0D6534BD}" sibTransId="{C1693C6F-1F3D-45CC-B68F-67A76DD220AB}"/>
    <dgm:cxn modelId="{7DEBDDE5-BBBA-4AAE-B703-1A6067559E5C}" srcId="{454ED412-3047-492B-A6ED-A240158507A0}" destId="{1DF154BC-C334-4CD9-82BF-6716FDEBEF84}" srcOrd="0" destOrd="0" parTransId="{A621E1A8-4278-4EAF-AC83-CBAE40D4C223}" sibTransId="{2C244BCC-BBA0-476F-99BD-051C2942A76E}"/>
    <dgm:cxn modelId="{8FA0486F-A275-4351-A503-40722BD13481}" type="presParOf" srcId="{BA7A1861-702C-4DF6-9D56-420AFDB50EEF}" destId="{CF419947-C2EB-440A-9B8E-499B2CE8443D}" srcOrd="0" destOrd="0" presId="urn:microsoft.com/office/officeart/2005/8/layout/hierarchy1"/>
    <dgm:cxn modelId="{41068D79-260A-4EDF-B713-9F4323B77BB6}" type="presParOf" srcId="{CF419947-C2EB-440A-9B8E-499B2CE8443D}" destId="{0A77D104-E425-4557-B816-780D85990B0E}" srcOrd="0" destOrd="0" presId="urn:microsoft.com/office/officeart/2005/8/layout/hierarchy1"/>
    <dgm:cxn modelId="{E008CD03-D104-4CFC-86A7-9C7EEBB2B686}" type="presParOf" srcId="{0A77D104-E425-4557-B816-780D85990B0E}" destId="{0E3AAEC4-E74E-40B6-9290-6DBA87FB6FA7}" srcOrd="0" destOrd="0" presId="urn:microsoft.com/office/officeart/2005/8/layout/hierarchy1"/>
    <dgm:cxn modelId="{D457CAF9-8210-4FE4-B996-856165EB0F5B}" type="presParOf" srcId="{0A77D104-E425-4557-B816-780D85990B0E}" destId="{48B3FA81-77FC-4EBF-9A88-44ED02E021AD}" srcOrd="1" destOrd="0" presId="urn:microsoft.com/office/officeart/2005/8/layout/hierarchy1"/>
    <dgm:cxn modelId="{0B7AE338-2FDE-4712-846E-85C87FE16591}" type="presParOf" srcId="{CF419947-C2EB-440A-9B8E-499B2CE8443D}" destId="{831175E9-C916-4032-A046-0E7D4F3C124F}" srcOrd="1" destOrd="0" presId="urn:microsoft.com/office/officeart/2005/8/layout/hierarchy1"/>
    <dgm:cxn modelId="{D17E0E45-6F4A-4136-95BB-947525D758A2}" type="presParOf" srcId="{831175E9-C916-4032-A046-0E7D4F3C124F}" destId="{02474861-D678-482B-A3D3-33E9377DE045}" srcOrd="0" destOrd="0" presId="urn:microsoft.com/office/officeart/2005/8/layout/hierarchy1"/>
    <dgm:cxn modelId="{9925DCA0-1F1A-4FE0-9E92-3E12D24C66B4}" type="presParOf" srcId="{831175E9-C916-4032-A046-0E7D4F3C124F}" destId="{7F691E78-5B20-40E3-8D29-3357587BE17E}" srcOrd="1" destOrd="0" presId="urn:microsoft.com/office/officeart/2005/8/layout/hierarchy1"/>
    <dgm:cxn modelId="{2F5ECE1F-A71E-4B92-86ED-E31C55C338B0}" type="presParOf" srcId="{7F691E78-5B20-40E3-8D29-3357587BE17E}" destId="{360034D9-C6CA-4FD3-914F-C509BD65F1D5}" srcOrd="0" destOrd="0" presId="urn:microsoft.com/office/officeart/2005/8/layout/hierarchy1"/>
    <dgm:cxn modelId="{F4A7D664-6B24-4C07-B786-2880F7F48D01}" type="presParOf" srcId="{360034D9-C6CA-4FD3-914F-C509BD65F1D5}" destId="{2E7F85B5-2C9B-44DB-91F8-2412E96E3CC3}" srcOrd="0" destOrd="0" presId="urn:microsoft.com/office/officeart/2005/8/layout/hierarchy1"/>
    <dgm:cxn modelId="{C42D55C7-1D13-4438-B637-C96FFC3D0496}" type="presParOf" srcId="{360034D9-C6CA-4FD3-914F-C509BD65F1D5}" destId="{FBB88653-6E6D-47C7-AFDC-83AF855AF4D3}" srcOrd="1" destOrd="0" presId="urn:microsoft.com/office/officeart/2005/8/layout/hierarchy1"/>
    <dgm:cxn modelId="{5332E7A8-1AFA-41B5-AC25-CE36A06B0DF3}" type="presParOf" srcId="{7F691E78-5B20-40E3-8D29-3357587BE17E}" destId="{D18FE86C-3DC9-4C2E-A3F8-8E2B35E5C92A}" srcOrd="1" destOrd="0" presId="urn:microsoft.com/office/officeart/2005/8/layout/hierarchy1"/>
    <dgm:cxn modelId="{DE610371-9B3E-4306-B7B1-0352104ACB62}" type="presParOf" srcId="{D18FE86C-3DC9-4C2E-A3F8-8E2B35E5C92A}" destId="{C5A49133-D4B3-4BB2-84C6-094239A10759}" srcOrd="0" destOrd="0" presId="urn:microsoft.com/office/officeart/2005/8/layout/hierarchy1"/>
    <dgm:cxn modelId="{FBE4D4EE-1E27-4300-9258-D43F0E272379}" type="presParOf" srcId="{D18FE86C-3DC9-4C2E-A3F8-8E2B35E5C92A}" destId="{E0537844-7F97-4F4A-B591-3F2DD33A8E04}" srcOrd="1" destOrd="0" presId="urn:microsoft.com/office/officeart/2005/8/layout/hierarchy1"/>
    <dgm:cxn modelId="{B8D48A99-79A2-43B0-AF3C-F95494646AE2}" type="presParOf" srcId="{E0537844-7F97-4F4A-B591-3F2DD33A8E04}" destId="{39B033ED-672B-4C09-9283-A6FAECBD60D9}" srcOrd="0" destOrd="0" presId="urn:microsoft.com/office/officeart/2005/8/layout/hierarchy1"/>
    <dgm:cxn modelId="{62D70F78-D128-4271-9A43-9AA2C0580290}" type="presParOf" srcId="{39B033ED-672B-4C09-9283-A6FAECBD60D9}" destId="{7C657C53-4B1B-46EA-A0E9-44851637D072}" srcOrd="0" destOrd="0" presId="urn:microsoft.com/office/officeart/2005/8/layout/hierarchy1"/>
    <dgm:cxn modelId="{2D387B7C-CECD-4B1F-B111-BF38F243A24F}" type="presParOf" srcId="{39B033ED-672B-4C09-9283-A6FAECBD60D9}" destId="{1677944F-80D0-4A8D-A960-F645E2062EA8}" srcOrd="1" destOrd="0" presId="urn:microsoft.com/office/officeart/2005/8/layout/hierarchy1"/>
    <dgm:cxn modelId="{2E45169B-C9FB-4D11-B442-372B5E35C91D}" type="presParOf" srcId="{E0537844-7F97-4F4A-B591-3F2DD33A8E04}" destId="{9C0187F9-31A9-404B-A486-D2E57B9869C3}" srcOrd="1" destOrd="0" presId="urn:microsoft.com/office/officeart/2005/8/layout/hierarchy1"/>
    <dgm:cxn modelId="{B2FF392A-7EFE-430B-9F84-16C97D4D984B}" type="presParOf" srcId="{831175E9-C916-4032-A046-0E7D4F3C124F}" destId="{389656D3-4B40-4CA3-9AEA-484AD7988173}" srcOrd="2" destOrd="0" presId="urn:microsoft.com/office/officeart/2005/8/layout/hierarchy1"/>
    <dgm:cxn modelId="{63F9B1F2-3AEA-45E9-B388-8E6EFE5E7548}" type="presParOf" srcId="{831175E9-C916-4032-A046-0E7D4F3C124F}" destId="{63BF9C5C-F793-4FDC-AF77-B2BDC3DDCACD}" srcOrd="3" destOrd="0" presId="urn:microsoft.com/office/officeart/2005/8/layout/hierarchy1"/>
    <dgm:cxn modelId="{8B704B66-D32B-465E-961C-B8DFF7BECAD1}" type="presParOf" srcId="{63BF9C5C-F793-4FDC-AF77-B2BDC3DDCACD}" destId="{0C8E491B-CC7E-4121-AC5E-8010D3A5E21D}" srcOrd="0" destOrd="0" presId="urn:microsoft.com/office/officeart/2005/8/layout/hierarchy1"/>
    <dgm:cxn modelId="{77339583-BF0F-44B0-A84D-79CC696C303D}" type="presParOf" srcId="{0C8E491B-CC7E-4121-AC5E-8010D3A5E21D}" destId="{7CC1CFD4-7FB9-4F67-8E58-198F1262449B}" srcOrd="0" destOrd="0" presId="urn:microsoft.com/office/officeart/2005/8/layout/hierarchy1"/>
    <dgm:cxn modelId="{198267FF-78BA-482B-A999-D1F59CC24FCA}" type="presParOf" srcId="{0C8E491B-CC7E-4121-AC5E-8010D3A5E21D}" destId="{BF005322-0087-4F66-8D4C-6D094B39918A}" srcOrd="1" destOrd="0" presId="urn:microsoft.com/office/officeart/2005/8/layout/hierarchy1"/>
    <dgm:cxn modelId="{CBEB2287-BFAF-4371-8B7E-A399477D0E79}" type="presParOf" srcId="{63BF9C5C-F793-4FDC-AF77-B2BDC3DDCACD}" destId="{C09C3A70-147F-4C40-AC3F-2F026DACE167}" srcOrd="1" destOrd="0" presId="urn:microsoft.com/office/officeart/2005/8/layout/hierarchy1"/>
    <dgm:cxn modelId="{1E1FC4EE-1F29-4A8E-8761-A4110A3060E4}" type="presParOf" srcId="{C09C3A70-147F-4C40-AC3F-2F026DACE167}" destId="{C8F2B174-C6B5-46C6-9FF4-50AFACD4E068}" srcOrd="0" destOrd="0" presId="urn:microsoft.com/office/officeart/2005/8/layout/hierarchy1"/>
    <dgm:cxn modelId="{D2752EA3-3AC8-4547-9630-3A70DFFC542D}" type="presParOf" srcId="{C09C3A70-147F-4C40-AC3F-2F026DACE167}" destId="{3AAAFEBB-A605-4C73-8C12-135E9CF79C36}" srcOrd="1" destOrd="0" presId="urn:microsoft.com/office/officeart/2005/8/layout/hierarchy1"/>
    <dgm:cxn modelId="{EF5E00FB-9BE6-4BB4-934F-80A5344101B4}" type="presParOf" srcId="{3AAAFEBB-A605-4C73-8C12-135E9CF79C36}" destId="{51A1ACF9-3B49-4E93-A762-1EDBC17AE323}" srcOrd="0" destOrd="0" presId="urn:microsoft.com/office/officeart/2005/8/layout/hierarchy1"/>
    <dgm:cxn modelId="{D7F0A799-3C02-4357-8C7D-2CDE15BF2143}" type="presParOf" srcId="{51A1ACF9-3B49-4E93-A762-1EDBC17AE323}" destId="{78A0F083-92ED-4466-BFF1-EB8BFF4823D9}" srcOrd="0" destOrd="0" presId="urn:microsoft.com/office/officeart/2005/8/layout/hierarchy1"/>
    <dgm:cxn modelId="{02976CB9-3EAC-4CEF-A098-0C14A5CDD71C}" type="presParOf" srcId="{51A1ACF9-3B49-4E93-A762-1EDBC17AE323}" destId="{735B428B-19DA-4DDE-BC86-E01A7050D6DC}" srcOrd="1" destOrd="0" presId="urn:microsoft.com/office/officeart/2005/8/layout/hierarchy1"/>
    <dgm:cxn modelId="{E87D771A-AEBA-44A9-A332-13EA3639C58B}" type="presParOf" srcId="{3AAAFEBB-A605-4C73-8C12-135E9CF79C36}" destId="{9B916DC4-E086-4DF6-BC24-A813A26926C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F2B174-C6B5-46C6-9FF4-50AFACD4E068}">
      <dsp:nvSpPr>
        <dsp:cNvPr id="0" name=""/>
        <dsp:cNvSpPr/>
      </dsp:nvSpPr>
      <dsp:spPr>
        <a:xfrm>
          <a:off x="3574652" y="2232327"/>
          <a:ext cx="91440" cy="418267"/>
        </a:xfrm>
        <a:custGeom>
          <a:avLst/>
          <a:gdLst/>
          <a:ahLst/>
          <a:cxnLst/>
          <a:rect l="0" t="0" r="0" b="0"/>
          <a:pathLst>
            <a:path>
              <a:moveTo>
                <a:pt x="55190" y="0"/>
              </a:moveTo>
              <a:lnTo>
                <a:pt x="55190" y="285942"/>
              </a:lnTo>
              <a:lnTo>
                <a:pt x="45720" y="285942"/>
              </a:lnTo>
              <a:lnTo>
                <a:pt x="45720" y="418267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9656D3-4B40-4CA3-9AEA-484AD7988173}">
      <dsp:nvSpPr>
        <dsp:cNvPr id="0" name=""/>
        <dsp:cNvSpPr/>
      </dsp:nvSpPr>
      <dsp:spPr>
        <a:xfrm>
          <a:off x="2756935" y="909873"/>
          <a:ext cx="872907" cy="415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3099"/>
              </a:lnTo>
              <a:lnTo>
                <a:pt x="872907" y="283099"/>
              </a:lnTo>
              <a:lnTo>
                <a:pt x="872907" y="41542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A49133-D4B3-4BB2-84C6-094239A10759}">
      <dsp:nvSpPr>
        <dsp:cNvPr id="0" name=""/>
        <dsp:cNvSpPr/>
      </dsp:nvSpPr>
      <dsp:spPr>
        <a:xfrm>
          <a:off x="1838308" y="2232327"/>
          <a:ext cx="91440" cy="41542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5424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474861-D678-482B-A3D3-33E9377DE045}">
      <dsp:nvSpPr>
        <dsp:cNvPr id="0" name=""/>
        <dsp:cNvSpPr/>
      </dsp:nvSpPr>
      <dsp:spPr>
        <a:xfrm>
          <a:off x="1884028" y="909873"/>
          <a:ext cx="872907" cy="415424"/>
        </a:xfrm>
        <a:custGeom>
          <a:avLst/>
          <a:gdLst/>
          <a:ahLst/>
          <a:cxnLst/>
          <a:rect l="0" t="0" r="0" b="0"/>
          <a:pathLst>
            <a:path>
              <a:moveTo>
                <a:pt x="872907" y="0"/>
              </a:moveTo>
              <a:lnTo>
                <a:pt x="872907" y="283099"/>
              </a:lnTo>
              <a:lnTo>
                <a:pt x="0" y="283099"/>
              </a:lnTo>
              <a:lnTo>
                <a:pt x="0" y="41542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AAEC4-E74E-40B6-9290-6DBA87FB6FA7}">
      <dsp:nvSpPr>
        <dsp:cNvPr id="0" name=""/>
        <dsp:cNvSpPr/>
      </dsp:nvSpPr>
      <dsp:spPr>
        <a:xfrm>
          <a:off x="2042738" y="2843"/>
          <a:ext cx="1428393" cy="9070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B3FA81-77FC-4EBF-9A88-44ED02E021AD}">
      <dsp:nvSpPr>
        <dsp:cNvPr id="0" name=""/>
        <dsp:cNvSpPr/>
      </dsp:nvSpPr>
      <dsp:spPr>
        <a:xfrm>
          <a:off x="2201448" y="153618"/>
          <a:ext cx="1428393" cy="9070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RESALE</a:t>
          </a:r>
        </a:p>
      </dsp:txBody>
      <dsp:txXfrm>
        <a:off x="2228014" y="180184"/>
        <a:ext cx="1375261" cy="853897"/>
      </dsp:txXfrm>
    </dsp:sp>
    <dsp:sp modelId="{2E7F85B5-2C9B-44DB-91F8-2412E96E3CC3}">
      <dsp:nvSpPr>
        <dsp:cNvPr id="0" name=""/>
        <dsp:cNvSpPr/>
      </dsp:nvSpPr>
      <dsp:spPr>
        <a:xfrm>
          <a:off x="1169831" y="1325297"/>
          <a:ext cx="1428393" cy="9070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B88653-6E6D-47C7-AFDC-83AF855AF4D3}">
      <dsp:nvSpPr>
        <dsp:cNvPr id="0" name=""/>
        <dsp:cNvSpPr/>
      </dsp:nvSpPr>
      <dsp:spPr>
        <a:xfrm>
          <a:off x="1328541" y="1476072"/>
          <a:ext cx="1428393" cy="9070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SPA</a:t>
          </a:r>
        </a:p>
      </dsp:txBody>
      <dsp:txXfrm>
        <a:off x="1355107" y="1502638"/>
        <a:ext cx="1375261" cy="853897"/>
      </dsp:txXfrm>
    </dsp:sp>
    <dsp:sp modelId="{7C657C53-4B1B-46EA-A0E9-44851637D072}">
      <dsp:nvSpPr>
        <dsp:cNvPr id="0" name=""/>
        <dsp:cNvSpPr/>
      </dsp:nvSpPr>
      <dsp:spPr>
        <a:xfrm>
          <a:off x="1169831" y="2647751"/>
          <a:ext cx="1428393" cy="9070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7944F-80D0-4A8D-A960-F645E2062EA8}">
      <dsp:nvSpPr>
        <dsp:cNvPr id="0" name=""/>
        <dsp:cNvSpPr/>
      </dsp:nvSpPr>
      <dsp:spPr>
        <a:xfrm>
          <a:off x="1328541" y="2798526"/>
          <a:ext cx="1428393" cy="9070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NOTARIZED CONTRACT</a:t>
          </a:r>
        </a:p>
      </dsp:txBody>
      <dsp:txXfrm>
        <a:off x="1355107" y="2825092"/>
        <a:ext cx="1375261" cy="853897"/>
      </dsp:txXfrm>
    </dsp:sp>
    <dsp:sp modelId="{7CC1CFD4-7FB9-4F67-8E58-198F1262449B}">
      <dsp:nvSpPr>
        <dsp:cNvPr id="0" name=""/>
        <dsp:cNvSpPr/>
      </dsp:nvSpPr>
      <dsp:spPr>
        <a:xfrm>
          <a:off x="2915645" y="1325297"/>
          <a:ext cx="1428393" cy="9070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005322-0087-4F66-8D4C-6D094B39918A}">
      <dsp:nvSpPr>
        <dsp:cNvPr id="0" name=""/>
        <dsp:cNvSpPr/>
      </dsp:nvSpPr>
      <dsp:spPr>
        <a:xfrm>
          <a:off x="3074356" y="1476072"/>
          <a:ext cx="1428393" cy="9070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LTL</a:t>
          </a:r>
        </a:p>
      </dsp:txBody>
      <dsp:txXfrm>
        <a:off x="3100922" y="1502638"/>
        <a:ext cx="1375261" cy="853897"/>
      </dsp:txXfrm>
    </dsp:sp>
    <dsp:sp modelId="{78A0F083-92ED-4466-BFF1-EB8BFF4823D9}">
      <dsp:nvSpPr>
        <dsp:cNvPr id="0" name=""/>
        <dsp:cNvSpPr/>
      </dsp:nvSpPr>
      <dsp:spPr>
        <a:xfrm>
          <a:off x="2906175" y="2650595"/>
          <a:ext cx="1428393" cy="9070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5B428B-19DA-4DDE-BC86-E01A7050D6DC}">
      <dsp:nvSpPr>
        <dsp:cNvPr id="0" name=""/>
        <dsp:cNvSpPr/>
      </dsp:nvSpPr>
      <dsp:spPr>
        <a:xfrm>
          <a:off x="3064885" y="2801370"/>
          <a:ext cx="1428393" cy="9070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TERMINATE &amp; RESIGN</a:t>
          </a:r>
        </a:p>
      </dsp:txBody>
      <dsp:txXfrm>
        <a:off x="3091451" y="2827936"/>
        <a:ext cx="1375261" cy="8538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542544" cy="6857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6356603"/>
            <a:ext cx="9144000" cy="501650"/>
          </a:xfrm>
          <a:custGeom>
            <a:avLst/>
            <a:gdLst/>
            <a:ahLst/>
            <a:cxnLst/>
            <a:rect l="l" t="t" r="r" b="b"/>
            <a:pathLst>
              <a:path w="9144000" h="501650">
                <a:moveTo>
                  <a:pt x="9144000" y="0"/>
                </a:moveTo>
                <a:lnTo>
                  <a:pt x="0" y="0"/>
                </a:lnTo>
                <a:lnTo>
                  <a:pt x="0" y="501396"/>
                </a:lnTo>
                <a:lnTo>
                  <a:pt x="9144000" y="501396"/>
                </a:lnTo>
                <a:lnTo>
                  <a:pt x="914400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132274" y="263766"/>
            <a:ext cx="1592548" cy="32137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47417" y="1802129"/>
            <a:ext cx="5249164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47417" y="1802129"/>
            <a:ext cx="5249164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F9FF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8644" y="6549872"/>
            <a:ext cx="1253489" cy="121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92720" y="6549872"/>
            <a:ext cx="803275" cy="121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815"/>
              </a:lnSpc>
            </a:pPr>
            <a:r>
              <a:rPr dirty="0"/>
              <a:t>New</a:t>
            </a:r>
            <a:r>
              <a:rPr spc="-35" dirty="0"/>
              <a:t> </a:t>
            </a:r>
            <a:r>
              <a:rPr dirty="0"/>
              <a:t>Working</a:t>
            </a:r>
            <a:r>
              <a:rPr spc="-40" dirty="0"/>
              <a:t> </a:t>
            </a:r>
            <a:r>
              <a:rPr spc="-5" dirty="0"/>
              <a:t>Policy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559418" y="6532803"/>
            <a:ext cx="173990" cy="121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rgbClr val="646464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btc.handover@becamex-tokyu.com" TargetMode="External"/><Relationship Id="rId2" Type="http://schemas.openxmlformats.org/officeDocument/2006/relationships/hyperlink" Target="mailto:cs.r@becamex-tokyu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7864" y="-3759679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3999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92525" y="236220"/>
              <a:ext cx="1761871" cy="367283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1219200" y="1219200"/>
            <a:ext cx="8000999" cy="18716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0" marR="1334135" algn="ctr">
              <a:lnSpc>
                <a:spcPct val="100000"/>
              </a:lnSpc>
              <a:spcBef>
                <a:spcPts val="95"/>
              </a:spcBef>
            </a:pPr>
            <a:r>
              <a:rPr lang="en-US" spc="-95" dirty="0"/>
              <a:t>GUIDELINE FOR</a:t>
            </a:r>
          </a:p>
          <a:p>
            <a:pPr marL="509588" marR="1334135" algn="ctr">
              <a:lnSpc>
                <a:spcPct val="100000"/>
              </a:lnSpc>
              <a:spcBef>
                <a:spcPts val="95"/>
              </a:spcBef>
            </a:pPr>
            <a:r>
              <a:rPr lang="en-US" spc="-95" dirty="0"/>
              <a:t> HANDOVER  &amp; RESALE PROCEDURE</a:t>
            </a:r>
            <a:endParaRPr spc="-5" dirty="0"/>
          </a:p>
        </p:txBody>
      </p:sp>
      <p:sp>
        <p:nvSpPr>
          <p:cNvPr id="6" name="object 6"/>
          <p:cNvSpPr txBox="1"/>
          <p:nvPr/>
        </p:nvSpPr>
        <p:spPr>
          <a:xfrm>
            <a:off x="4636653" y="6476691"/>
            <a:ext cx="3745347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003333"/>
                </a:solidFill>
                <a:latin typeface="Times New Roman"/>
                <a:cs typeface="Times New Roman"/>
              </a:rPr>
              <a:t>Applied</a:t>
            </a:r>
            <a:r>
              <a:rPr sz="1400" spc="-45" dirty="0">
                <a:solidFill>
                  <a:srgbClr val="003333"/>
                </a:solidFill>
                <a:latin typeface="Times New Roman"/>
                <a:cs typeface="Times New Roman"/>
              </a:rPr>
              <a:t> </a:t>
            </a:r>
            <a:r>
              <a:rPr lang="en-US" sz="1400" dirty="0">
                <a:solidFill>
                  <a:srgbClr val="003333"/>
                </a:solidFill>
                <a:latin typeface="Times New Roman"/>
                <a:cs typeface="Times New Roman"/>
              </a:rPr>
              <a:t>to: Agency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9681" y="3886200"/>
            <a:ext cx="4122318" cy="1149033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80"/>
              </a:spcBef>
            </a:pPr>
            <a:r>
              <a:rPr sz="1800" b="1" spc="-5" dirty="0">
                <a:solidFill>
                  <a:srgbClr val="F9FFFF"/>
                </a:solidFill>
                <a:latin typeface="Times New Roman"/>
                <a:cs typeface="Times New Roman"/>
              </a:rPr>
              <a:t>Content</a:t>
            </a:r>
            <a:endParaRPr sz="1800" dirty="0">
              <a:latin typeface="Times New Roman"/>
              <a:cs typeface="Times New Roman"/>
            </a:endParaRPr>
          </a:p>
          <a:p>
            <a:pPr marL="304800" indent="-292735">
              <a:lnSpc>
                <a:spcPct val="100000"/>
              </a:lnSpc>
              <a:spcBef>
                <a:spcPts val="780"/>
              </a:spcBef>
              <a:buAutoNum type="arabicPeriod"/>
              <a:tabLst>
                <a:tab pos="305435" algn="l"/>
              </a:tabLst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 Handover procedure</a:t>
            </a:r>
          </a:p>
          <a:p>
            <a:pPr marL="304800" indent="-292735">
              <a:lnSpc>
                <a:spcPct val="100000"/>
              </a:lnSpc>
              <a:spcBef>
                <a:spcPts val="780"/>
              </a:spcBef>
              <a:buAutoNum type="arabicPeriod"/>
              <a:tabLst>
                <a:tab pos="305435" algn="l"/>
              </a:tabLst>
            </a:pPr>
            <a:r>
              <a:rPr lang="en-US" sz="1800" dirty="0">
                <a:solidFill>
                  <a:schemeClr val="bg1"/>
                </a:solidFill>
                <a:latin typeface="Times New Roman"/>
                <a:cs typeface="Times New Roman"/>
              </a:rPr>
              <a:t>The Resale procedure (SPA)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576680" y="6477000"/>
            <a:ext cx="2928519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003333"/>
                </a:solidFill>
                <a:latin typeface="Times New Roman"/>
                <a:cs typeface="Times New Roman"/>
              </a:rPr>
              <a:t>Applied</a:t>
            </a:r>
            <a:r>
              <a:rPr sz="1400" spc="-45" dirty="0">
                <a:solidFill>
                  <a:srgbClr val="003333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003333"/>
                </a:solidFill>
                <a:latin typeface="Times New Roman"/>
                <a:cs typeface="Times New Roman"/>
              </a:rPr>
              <a:t>by</a:t>
            </a:r>
            <a:r>
              <a:rPr sz="1400" spc="-20" dirty="0">
                <a:solidFill>
                  <a:srgbClr val="003333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003333"/>
                </a:solidFill>
                <a:latin typeface="Times New Roman"/>
                <a:cs typeface="Times New Roman"/>
              </a:rPr>
              <a:t>:</a:t>
            </a:r>
            <a:r>
              <a:rPr lang="en-US" sz="1400" spc="-15" dirty="0">
                <a:solidFill>
                  <a:srgbClr val="003333"/>
                </a:solidFill>
                <a:latin typeface="Times New Roman"/>
                <a:cs typeface="Times New Roman"/>
              </a:rPr>
              <a:t> November </a:t>
            </a:r>
            <a:r>
              <a:rPr lang="en-US" sz="1400" spc="-10" dirty="0">
                <a:solidFill>
                  <a:srgbClr val="003333"/>
                </a:solidFill>
                <a:latin typeface="Times New Roman"/>
                <a:cs typeface="Times New Roman"/>
              </a:rPr>
              <a:t>22</a:t>
            </a:r>
            <a:r>
              <a:rPr lang="en-US" sz="1400" spc="-10" baseline="30000" dirty="0">
                <a:solidFill>
                  <a:srgbClr val="003333"/>
                </a:solidFill>
                <a:latin typeface="Times New Roman"/>
                <a:cs typeface="Times New Roman"/>
              </a:rPr>
              <a:t>nd</a:t>
            </a:r>
            <a:r>
              <a:rPr lang="en-US" sz="1400" spc="-10" dirty="0">
                <a:solidFill>
                  <a:srgbClr val="003333"/>
                </a:solidFill>
                <a:latin typeface="Times New Roman"/>
                <a:cs typeface="Times New Roman"/>
              </a:rPr>
              <a:t> </a:t>
            </a:r>
            <a:r>
              <a:rPr sz="1400" spc="10" dirty="0">
                <a:solidFill>
                  <a:srgbClr val="003333"/>
                </a:solidFill>
                <a:latin typeface="Times New Roman"/>
                <a:cs typeface="Times New Roman"/>
              </a:rPr>
              <a:t>,</a:t>
            </a:r>
            <a:r>
              <a:rPr sz="1400" spc="-20" dirty="0">
                <a:solidFill>
                  <a:srgbClr val="003333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003333"/>
                </a:solidFill>
                <a:latin typeface="Times New Roman"/>
                <a:cs typeface="Times New Roman"/>
              </a:rPr>
              <a:t>202</a:t>
            </a:r>
            <a:r>
              <a:rPr lang="en-US" sz="1400" dirty="0">
                <a:solidFill>
                  <a:srgbClr val="003333"/>
                </a:solidFill>
                <a:latin typeface="Times New Roman"/>
                <a:cs typeface="Times New Roman"/>
              </a:rPr>
              <a:t>2</a:t>
            </a:r>
            <a:endParaRPr sz="1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09600" y="228600"/>
            <a:ext cx="777240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5"/>
              </a:spcBef>
            </a:pPr>
            <a:r>
              <a:rPr lang="en-US" sz="2000" dirty="0">
                <a:solidFill>
                  <a:srgbClr val="00AF50"/>
                </a:solidFill>
                <a:latin typeface="Times New Roman"/>
                <a:cs typeface="Times New Roman"/>
              </a:rPr>
              <a:t>SECTION 1:</a:t>
            </a:r>
            <a:br>
              <a:rPr lang="en-US" sz="2600" dirty="0">
                <a:solidFill>
                  <a:srgbClr val="00AF50"/>
                </a:solidFill>
                <a:latin typeface="Times New Roman"/>
                <a:cs typeface="Times New Roman"/>
              </a:rPr>
            </a:br>
            <a:r>
              <a:rPr lang="en-US" sz="2000" dirty="0">
                <a:solidFill>
                  <a:srgbClr val="00AF50"/>
                </a:solidFill>
                <a:latin typeface="Times New Roman"/>
                <a:cs typeface="Times New Roman"/>
              </a:rPr>
              <a:t>GUIDELINE FOR HANDOVER</a:t>
            </a:r>
            <a:endParaRPr sz="2000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15"/>
              </a:lnSpc>
            </a:pPr>
            <a:r>
              <a:rPr spc="-5" dirty="0"/>
              <a:t>B</a:t>
            </a:r>
            <a:r>
              <a:rPr dirty="0"/>
              <a:t>EC</a:t>
            </a:r>
            <a:r>
              <a:rPr spc="-10" dirty="0"/>
              <a:t>A</a:t>
            </a:r>
            <a:r>
              <a:rPr dirty="0"/>
              <a:t>MEX</a:t>
            </a:r>
            <a:r>
              <a:rPr spc="-25" dirty="0"/>
              <a:t> </a:t>
            </a:r>
            <a:r>
              <a:rPr dirty="0"/>
              <a:t>TOKYU</a:t>
            </a:r>
            <a:r>
              <a:rPr spc="-45" dirty="0"/>
              <a:t> </a:t>
            </a:r>
            <a:r>
              <a:rPr dirty="0"/>
              <a:t>|</a:t>
            </a:r>
            <a:r>
              <a:rPr spc="5" dirty="0"/>
              <a:t> </a:t>
            </a:r>
            <a:r>
              <a:rPr dirty="0"/>
              <a:t>C</a:t>
            </a:r>
            <a:r>
              <a:rPr spc="-5" dirty="0"/>
              <a:t>onf</a:t>
            </a:r>
            <a:r>
              <a:rPr spc="-10" dirty="0"/>
              <a:t>i</a:t>
            </a:r>
            <a:r>
              <a:rPr spc="-5" dirty="0"/>
              <a:t>d</a:t>
            </a:r>
            <a:r>
              <a:rPr spc="-10" dirty="0"/>
              <a:t>e</a:t>
            </a:r>
            <a:r>
              <a:rPr spc="-5" dirty="0"/>
              <a:t>nt</a:t>
            </a:r>
            <a:r>
              <a:rPr spc="-10" dirty="0"/>
              <a:t>i</a:t>
            </a:r>
            <a:r>
              <a:rPr dirty="0"/>
              <a:t>al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8559418" y="6583680"/>
            <a:ext cx="173990" cy="121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815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7" name="object 8"/>
          <p:cNvSpPr txBox="1">
            <a:spLocks/>
          </p:cNvSpPr>
          <p:nvPr/>
        </p:nvSpPr>
        <p:spPr>
          <a:xfrm>
            <a:off x="7239000" y="6602039"/>
            <a:ext cx="1241680" cy="1025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750" b="0" i="0" kern="1200">
                <a:solidFill>
                  <a:srgbClr val="646464"/>
                </a:solidFill>
                <a:latin typeface="Calibri"/>
                <a:ea typeface="+mn-ea"/>
                <a:cs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ts val="815"/>
              </a:lnSpc>
            </a:pPr>
            <a:r>
              <a:rPr lang="en-US" dirty="0"/>
              <a:t>Guideline for Sales Gallery</a:t>
            </a:r>
            <a:endParaRPr lang="en-US" spc="-5" dirty="0"/>
          </a:p>
        </p:txBody>
      </p:sp>
      <p:sp>
        <p:nvSpPr>
          <p:cNvPr id="9" name="Rectangle 8"/>
          <p:cNvSpPr/>
          <p:nvPr/>
        </p:nvSpPr>
        <p:spPr>
          <a:xfrm>
            <a:off x="950499" y="1309185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Send Delivery Notice and inform handover date + PR</a:t>
            </a:r>
          </a:p>
        </p:txBody>
      </p:sp>
      <p:sp>
        <p:nvSpPr>
          <p:cNvPr id="10" name="Rectangle 9"/>
          <p:cNvSpPr/>
          <p:nvPr/>
        </p:nvSpPr>
        <p:spPr>
          <a:xfrm>
            <a:off x="978132" y="3609650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- Payment of balance</a:t>
            </a:r>
          </a:p>
          <a:p>
            <a:pPr algn="ctr"/>
            <a:r>
              <a:rPr kumimoji="1" lang="en-US" altLang="ja-JP" sz="1100" baseline="0" dirty="0">
                <a:solidFill>
                  <a:sysClr val="windowText" lastClr="000000"/>
                </a:solidFill>
              </a:rPr>
              <a:t>- Prepar</a:t>
            </a:r>
            <a:r>
              <a:rPr lang="en-US" altLang="ja-JP" dirty="0">
                <a:solidFill>
                  <a:sysClr val="windowText" lastClr="000000"/>
                </a:solidFill>
              </a:rPr>
              <a:t>e documents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883627" y="4392248"/>
            <a:ext cx="0" cy="190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930632" y="3276600"/>
            <a:ext cx="0" cy="190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98976" y="849868"/>
            <a:ext cx="1180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/>
              <a:t>In charge</a:t>
            </a:r>
            <a:endParaRPr kumimoji="1" lang="ja-JP" alt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725032" y="827609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/>
              <a:t>Contents</a:t>
            </a:r>
            <a:endParaRPr kumimoji="1" lang="ja-JP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124200" y="827609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/>
              <a:t>When</a:t>
            </a:r>
            <a:endParaRPr kumimoji="1" lang="ja-JP" alt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199585" y="1428986"/>
            <a:ext cx="426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/>
              <a:t>OP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63176" y="1334869"/>
            <a:ext cx="22352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Send Delivery Notice </a:t>
            </a:r>
          </a:p>
          <a:p>
            <a:r>
              <a:rPr lang="en-US" altLang="ja-JP" dirty="0"/>
              <a:t>Inform handover date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54154" y="3644494"/>
            <a:ext cx="5164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altLang="ja-JP" sz="1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39579" y="3467100"/>
            <a:ext cx="4267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/>
              <a:t>FA</a:t>
            </a:r>
          </a:p>
          <a:p>
            <a:r>
              <a:rPr lang="en-US" altLang="ja-JP" sz="1600" dirty="0"/>
              <a:t>OP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85980" y="3338099"/>
            <a:ext cx="35796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Confirm payment</a:t>
            </a:r>
            <a:endParaRPr kumimoji="1" lang="en-US" altLang="ja-JP" dirty="0"/>
          </a:p>
          <a:p>
            <a:r>
              <a:rPr kumimoji="1" lang="ja-JP" altLang="en-US" dirty="0"/>
              <a:t>→ </a:t>
            </a:r>
            <a:r>
              <a:rPr lang="en-US" altLang="ja-JP" dirty="0"/>
              <a:t>Customer must pay within 15 days after receiving the Delivery Notice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50499" y="4724400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Start Inspection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49896" y="4843790"/>
            <a:ext cx="929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altLang="ja-JP" sz="1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30</a:t>
            </a:r>
            <a:r>
              <a:rPr lang="en-US" altLang="ja-JP" sz="1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kumimoji="1" lang="ja-JP" altLang="en-US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18246" y="4724400"/>
            <a:ext cx="12547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/>
              <a:t>OP</a:t>
            </a:r>
          </a:p>
          <a:p>
            <a:r>
              <a:rPr lang="en-US" altLang="ja-JP" sz="1600" dirty="0"/>
              <a:t>Construction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95618" y="4641643"/>
            <a:ext cx="3560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Start arrange for the 1</a:t>
            </a:r>
            <a:r>
              <a:rPr lang="en-US" altLang="ja-JP" baseline="30000" dirty="0"/>
              <a:t>st</a:t>
            </a:r>
            <a:r>
              <a:rPr lang="en-US" altLang="ja-JP" dirty="0"/>
              <a:t> inspection with unit that has been paid enough 95% or depending on payment term</a:t>
            </a:r>
            <a:endParaRPr kumimoji="1" lang="ja-JP" alt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686838" y="6172200"/>
            <a:ext cx="228600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686838" y="1736352"/>
            <a:ext cx="35795" cy="4435848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22633" y="1736351"/>
            <a:ext cx="228600" cy="0"/>
          </a:xfrm>
          <a:prstGeom prst="straightConnector1">
            <a:avLst/>
          </a:prstGeom>
          <a:ln w="1905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09609" y="2895600"/>
            <a:ext cx="461665" cy="192648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en-US" altLang="ja-JP" dirty="0"/>
              <a:t>SPA: Before</a:t>
            </a:r>
            <a:r>
              <a:rPr lang="en-US" altLang="ja-JP" dirty="0"/>
              <a:t> 30 days</a:t>
            </a:r>
            <a:endParaRPr kumimoji="1" lang="ja-JP" altLang="en-US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935683" y="2054357"/>
            <a:ext cx="0" cy="190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245857" y="2633246"/>
            <a:ext cx="4363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/>
              <a:t>OP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603040" y="2557971"/>
            <a:ext cx="3195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Checking the status and confirm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04965" y="1389366"/>
            <a:ext cx="468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ja-JP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altLang="ja-JP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1" lang="ja-JP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978132" y="2514600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Checking unit in advance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176978" y="2619526"/>
            <a:ext cx="5164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altLang="ja-JP" sz="1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983183" y="5715000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Start H.O with all H.O kit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1861452" y="5486400"/>
            <a:ext cx="0" cy="190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155394" y="6069188"/>
            <a:ext cx="929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ja-JP" sz="1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endParaRPr kumimoji="1" lang="ja-JP" altLang="en-US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537409" y="5746022"/>
            <a:ext cx="3518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Start H.O to customer who has finished all fee</a:t>
            </a:r>
            <a:endParaRPr kumimoji="1" lang="ja-JP" altLang="en-US" dirty="0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3124200" y="1012275"/>
            <a:ext cx="19277" cy="576952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128098" y="1658034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3128098" y="2802523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3141269" y="3880213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242064" y="5257800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130608" y="5105400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3242064" y="5257800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151565" y="6242410"/>
            <a:ext cx="7686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F950C13-1094-22AB-E858-AB5BAE7B1FB0}"/>
              </a:ext>
            </a:extLst>
          </p:cNvPr>
          <p:cNvSpPr txBox="1"/>
          <p:nvPr/>
        </p:nvSpPr>
        <p:spPr>
          <a:xfrm>
            <a:off x="4119004" y="5520133"/>
            <a:ext cx="12547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/>
              <a:t>Customers</a:t>
            </a:r>
          </a:p>
          <a:p>
            <a:r>
              <a:rPr lang="en-US" altLang="ja-JP" sz="1600" dirty="0"/>
              <a:t>OP</a:t>
            </a:r>
          </a:p>
          <a:p>
            <a:r>
              <a:rPr lang="en-US" altLang="ja-JP" sz="1600" dirty="0"/>
              <a:t>Construction</a:t>
            </a:r>
          </a:p>
          <a:p>
            <a:r>
              <a:rPr lang="en-US" altLang="ja-JP" sz="1600" dirty="0"/>
              <a:t>CS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7230" y="609600"/>
            <a:ext cx="7520970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2800" b="1" u="sng" dirty="0">
                <a:solidFill>
                  <a:srgbClr val="FF0000"/>
                </a:solidFill>
              </a:rPr>
              <a:t>Note:</a:t>
            </a:r>
          </a:p>
          <a:p>
            <a:pPr>
              <a:lnSpc>
                <a:spcPct val="150000"/>
              </a:lnSpc>
            </a:pPr>
            <a:endParaRPr lang="en-US" altLang="ja-JP" sz="2000" b="1" u="sng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ja-JP" sz="2000" dirty="0"/>
              <a:t>    </a:t>
            </a:r>
            <a:r>
              <a:rPr kumimoji="1" lang="en-US" altLang="ja-JP" sz="2000" i="1" dirty="0"/>
              <a:t>1. What if there are a lot of defect... </a:t>
            </a:r>
            <a:endParaRPr lang="en-US" altLang="ja-JP" sz="2000" i="1" dirty="0"/>
          </a:p>
          <a:p>
            <a:pPr>
              <a:lnSpc>
                <a:spcPct val="150000"/>
              </a:lnSpc>
            </a:pPr>
            <a:r>
              <a:rPr lang="ja-JP" altLang="en-US" sz="2000" dirty="0"/>
              <a:t>　  </a:t>
            </a:r>
            <a:r>
              <a:rPr lang="en-US" altLang="ja-JP" sz="2000" dirty="0"/>
              <a:t>Give customer tape and check list and fill in the inspection minute. </a:t>
            </a:r>
          </a:p>
          <a:p>
            <a:pPr marL="288925">
              <a:lnSpc>
                <a:spcPct val="150000"/>
              </a:lnSpc>
            </a:pPr>
            <a:r>
              <a:rPr lang="en-US" altLang="ja-JP" sz="2000" dirty="0"/>
              <a:t>Then confirm after checking</a:t>
            </a:r>
          </a:p>
          <a:p>
            <a:pPr>
              <a:lnSpc>
                <a:spcPct val="150000"/>
              </a:lnSpc>
            </a:pPr>
            <a:endParaRPr lang="en-US" altLang="ja-JP" sz="2000" dirty="0"/>
          </a:p>
          <a:p>
            <a:pPr>
              <a:lnSpc>
                <a:spcPct val="150000"/>
              </a:lnSpc>
            </a:pPr>
            <a:r>
              <a:rPr lang="en-US" altLang="ja-JP" sz="2000" dirty="0"/>
              <a:t>   </a:t>
            </a:r>
            <a:r>
              <a:rPr lang="en-US" altLang="ja-JP" sz="2000" i="1" dirty="0"/>
              <a:t>2. If customer still not pay Management fee and maintenance fee</a:t>
            </a:r>
          </a:p>
          <a:p>
            <a:pPr>
              <a:lnSpc>
                <a:spcPct val="150000"/>
              </a:lnSpc>
            </a:pPr>
            <a:r>
              <a:rPr lang="en-US" altLang="ja-JP" sz="2000" dirty="0">
                <a:sym typeface="Wingdings" pitchFamily="2" charset="2"/>
              </a:rPr>
              <a:t>       Keep the keys and securities cards</a:t>
            </a:r>
          </a:p>
          <a:p>
            <a:pPr>
              <a:lnSpc>
                <a:spcPct val="150000"/>
              </a:lnSpc>
            </a:pPr>
            <a:endParaRPr lang="en-US" altLang="ja-JP" dirty="0"/>
          </a:p>
        </p:txBody>
      </p:sp>
      <p:sp>
        <p:nvSpPr>
          <p:cNvPr id="5" name="Rectangle 4"/>
          <p:cNvSpPr/>
          <p:nvPr/>
        </p:nvSpPr>
        <p:spPr>
          <a:xfrm>
            <a:off x="762000" y="620781"/>
            <a:ext cx="1524000" cy="83820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286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8508" y="248524"/>
            <a:ext cx="3031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i="1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Deal with customer  procedure</a:t>
            </a:r>
            <a:endParaRPr kumimoji="1" lang="ja-JP" alt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1390778" y="4158569"/>
            <a:ext cx="1905000" cy="762000"/>
          </a:xfrm>
          <a:prstGeom prst="flowChartAlternateProcess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Complete</a:t>
            </a:r>
            <a:endParaRPr kumimoji="1" lang="ja-JP" altLang="en-US" sz="1100" dirty="0">
              <a:solidFill>
                <a:sysClr val="windowText" lastClr="000000"/>
              </a:solidFill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90925" y="649701"/>
            <a:ext cx="1949824" cy="762000"/>
          </a:xfrm>
          <a:prstGeom prst="diamond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100" dirty="0">
                <a:solidFill>
                  <a:sysClr val="windowText" lastClr="000000"/>
                </a:solidFill>
              </a:rPr>
              <a:t>Inspection result</a:t>
            </a:r>
          </a:p>
        </p:txBody>
      </p:sp>
      <p:sp>
        <p:nvSpPr>
          <p:cNvPr id="7" name="Rectangle 6"/>
          <p:cNvSpPr/>
          <p:nvPr/>
        </p:nvSpPr>
        <p:spPr>
          <a:xfrm>
            <a:off x="1390778" y="3199376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Conduct handover</a:t>
            </a:r>
          </a:p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Give keys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2362200" y="1599337"/>
            <a:ext cx="2200275" cy="2864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928726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514600" y="1690735"/>
            <a:ext cx="130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No problem</a:t>
            </a:r>
            <a:endParaRPr kumimoji="1" lang="ja-JP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700712" y="1736004"/>
            <a:ext cx="976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Problem</a:t>
            </a:r>
            <a:endParaRPr kumimoji="1" lang="ja-JP" altLang="en-US" dirty="0"/>
          </a:p>
        </p:txBody>
      </p:sp>
      <p:sp>
        <p:nvSpPr>
          <p:cNvPr id="12" name="Diamond 11"/>
          <p:cNvSpPr/>
          <p:nvPr/>
        </p:nvSpPr>
        <p:spPr>
          <a:xfrm>
            <a:off x="5461535" y="2164176"/>
            <a:ext cx="2792930" cy="1354940"/>
          </a:xfrm>
          <a:prstGeom prst="diamond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000" baseline="0" dirty="0">
                <a:solidFill>
                  <a:sysClr val="windowText" lastClr="000000"/>
                </a:solidFill>
              </a:rPr>
              <a:t>Receive all comments from customer</a:t>
            </a:r>
          </a:p>
          <a:p>
            <a:pPr algn="ctr"/>
            <a:r>
              <a:rPr kumimoji="1" lang="en-US" altLang="ja-JP" sz="1000" dirty="0">
                <a:solidFill>
                  <a:sysClr val="windowText" lastClr="000000"/>
                </a:solidFill>
              </a:rPr>
              <a:t>Give commitment letter, and ask to conduct handover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863283" y="3505634"/>
            <a:ext cx="15662" cy="1999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905500" y="3706639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100" baseline="0" dirty="0">
                <a:solidFill>
                  <a:sysClr val="windowText" lastClr="000000"/>
                </a:solidFill>
              </a:rPr>
              <a:t>Repair</a:t>
            </a:r>
            <a:r>
              <a:rPr kumimoji="1" lang="en-US" altLang="ja-JP" sz="1100" dirty="0">
                <a:solidFill>
                  <a:sysClr val="windowText" lastClr="000000"/>
                </a:solidFill>
              </a:rPr>
              <a:t> until deadline, and it’s checked by customer in </a:t>
            </a:r>
            <a:r>
              <a:rPr kumimoji="1" lang="en-US" altLang="ja-JP" dirty="0">
                <a:solidFill>
                  <a:sysClr val="windowText" lastClr="000000"/>
                </a:solidFill>
              </a:rPr>
              <a:t>next </a:t>
            </a:r>
            <a:r>
              <a:rPr kumimoji="1" lang="en-US" altLang="ja-JP" sz="1100" dirty="0">
                <a:solidFill>
                  <a:sysClr val="windowText" lastClr="000000"/>
                </a:solidFill>
              </a:rPr>
              <a:t>inspection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840204" y="4474331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1409700" y="2164176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100" baseline="0" dirty="0">
                <a:solidFill>
                  <a:sysClr val="windowText" lastClr="000000"/>
                </a:solidFill>
              </a:rPr>
              <a:t>Fill in some applications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374427" y="3932272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lowchart: Alternate Process 19"/>
          <p:cNvSpPr/>
          <p:nvPr/>
        </p:nvSpPr>
        <p:spPr>
          <a:xfrm>
            <a:off x="5905500" y="4674356"/>
            <a:ext cx="1905000" cy="762000"/>
          </a:xfrm>
          <a:prstGeom prst="flowChartAlternateProcess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Complete</a:t>
            </a:r>
            <a:endParaRPr kumimoji="1" lang="ja-JP" altLang="en-US" sz="1100" dirty="0">
              <a:solidFill>
                <a:sysClr val="windowText" lastClr="00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362200" y="1599337"/>
            <a:ext cx="0" cy="571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52"/>
          <p:cNvCxnSpPr/>
          <p:nvPr/>
        </p:nvCxnSpPr>
        <p:spPr>
          <a:xfrm flipH="1">
            <a:off x="4543425" y="1599337"/>
            <a:ext cx="2314575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31"/>
          <p:cNvCxnSpPr/>
          <p:nvPr/>
        </p:nvCxnSpPr>
        <p:spPr>
          <a:xfrm>
            <a:off x="6858000" y="1602201"/>
            <a:ext cx="0" cy="571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74"/>
          <p:cNvCxnSpPr/>
          <p:nvPr/>
        </p:nvCxnSpPr>
        <p:spPr>
          <a:xfrm>
            <a:off x="4562475" y="1399312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B3DAB518-1118-1FF3-6AFE-AE249C074DD1}"/>
              </a:ext>
            </a:extLst>
          </p:cNvPr>
          <p:cNvCxnSpPr>
            <a:cxnSpLocks/>
          </p:cNvCxnSpPr>
          <p:nvPr/>
        </p:nvCxnSpPr>
        <p:spPr>
          <a:xfrm flipV="1">
            <a:off x="7010400" y="3431221"/>
            <a:ext cx="0" cy="2743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23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417" y="1802129"/>
            <a:ext cx="5249164" cy="615553"/>
          </a:xfrm>
        </p:spPr>
        <p:txBody>
          <a:bodyPr/>
          <a:lstStyle/>
          <a:p>
            <a:r>
              <a:rPr lang="en-US" dirty="0"/>
              <a:t>RE</a:t>
            </a:r>
          </a:p>
        </p:txBody>
      </p:sp>
      <p:sp>
        <p:nvSpPr>
          <p:cNvPr id="4" name="object 2"/>
          <p:cNvSpPr txBox="1">
            <a:spLocks/>
          </p:cNvSpPr>
          <p:nvPr/>
        </p:nvSpPr>
        <p:spPr>
          <a:xfrm>
            <a:off x="609600" y="152400"/>
            <a:ext cx="777240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4000" b="1" i="0">
                <a:solidFill>
                  <a:srgbClr val="F9FFFF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algn="l">
              <a:spcBef>
                <a:spcPts val="105"/>
              </a:spcBef>
            </a:pPr>
            <a:r>
              <a:rPr lang="en-US" sz="2000" dirty="0">
                <a:solidFill>
                  <a:srgbClr val="00AF50"/>
                </a:solidFill>
                <a:latin typeface="Times New Roman"/>
                <a:cs typeface="Times New Roman"/>
              </a:rPr>
              <a:t>SECTION 2:</a:t>
            </a:r>
            <a:br>
              <a:rPr lang="en-US" sz="2600" dirty="0">
                <a:solidFill>
                  <a:srgbClr val="00AF50"/>
                </a:solidFill>
                <a:latin typeface="Times New Roman"/>
                <a:cs typeface="Times New Roman"/>
              </a:rPr>
            </a:br>
            <a:r>
              <a:rPr lang="en-US" sz="2000" dirty="0">
                <a:solidFill>
                  <a:srgbClr val="00AF50"/>
                </a:solidFill>
                <a:latin typeface="Times New Roman"/>
                <a:cs typeface="Times New Roman"/>
              </a:rPr>
              <a:t>GUIDELINE FOR RESALE PROCEDURE</a:t>
            </a:r>
            <a:endParaRPr lang="en-US" sz="2000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788588069"/>
              </p:ext>
            </p:extLst>
          </p:nvPr>
        </p:nvGraphicFramePr>
        <p:xfrm>
          <a:off x="1659509" y="1802129"/>
          <a:ext cx="5672581" cy="370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F1E7ABC-0A01-CD9F-12BE-8FCF89B6D41A}"/>
              </a:ext>
            </a:extLst>
          </p:cNvPr>
          <p:cNvSpPr txBox="1"/>
          <p:nvPr/>
        </p:nvSpPr>
        <p:spPr>
          <a:xfrm>
            <a:off x="609600" y="876275"/>
            <a:ext cx="8001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</a:t>
            </a:r>
          </a:p>
          <a:p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Customers must paid at least 95% of Contract to apply this procedure</a:t>
            </a:r>
          </a:p>
          <a:p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Customers must be completed release bank loan obligation (If any)</a:t>
            </a:r>
          </a:p>
        </p:txBody>
      </p:sp>
    </p:spTree>
    <p:extLst>
      <p:ext uri="{BB962C8B-B14F-4D97-AF65-F5344CB8AC3E}">
        <p14:creationId xmlns:p14="http://schemas.microsoft.com/office/powerpoint/2010/main" val="383214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72176" y="4534234"/>
            <a:ext cx="1905000" cy="500969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Customers submit to Developer all documents 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3432" y="609600"/>
            <a:ext cx="1297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Vietnamese</a:t>
            </a:r>
            <a:endParaRPr kumimoji="1" lang="ja-JP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241213" y="609600"/>
            <a:ext cx="1081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Foreigner</a:t>
            </a:r>
            <a:endParaRPr kumimoji="1" lang="ja-JP" altLang="en-US" dirty="0"/>
          </a:p>
        </p:txBody>
      </p:sp>
      <p:sp>
        <p:nvSpPr>
          <p:cNvPr id="12" name="Rectangle 11"/>
          <p:cNvSpPr/>
          <p:nvPr/>
        </p:nvSpPr>
        <p:spPr>
          <a:xfrm>
            <a:off x="5924964" y="1141876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chemeClr val="tx1"/>
                </a:solidFill>
              </a:rPr>
              <a:t>Certificate of marriage status or legalized certificate of marriage registration </a:t>
            </a:r>
            <a:endParaRPr kumimoji="1" lang="en-US" altLang="ja-JP" sz="1100" baseline="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24964" y="2151308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2 and FORM 3 from Developer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572176" y="3822475"/>
            <a:ext cx="1905000" cy="500969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100" baseline="0" dirty="0">
                <a:solidFill>
                  <a:sysClr val="windowText" lastClr="000000"/>
                </a:solidFill>
              </a:rPr>
              <a:t>Pay the P.I</a:t>
            </a:r>
            <a:r>
              <a:rPr kumimoji="1" lang="en-US" altLang="ja-JP" sz="1100" dirty="0">
                <a:solidFill>
                  <a:sysClr val="windowText" lastClr="000000"/>
                </a:solidFill>
              </a:rPr>
              <a:t> tax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22" name="Straight Arrow Connector 74"/>
          <p:cNvCxnSpPr/>
          <p:nvPr/>
        </p:nvCxnSpPr>
        <p:spPr>
          <a:xfrm>
            <a:off x="4508634" y="2913308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572978" y="3126092"/>
            <a:ext cx="1905000" cy="500969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100" baseline="0" dirty="0">
                <a:solidFill>
                  <a:sysClr val="windowText" lastClr="000000"/>
                </a:solidFill>
              </a:rPr>
              <a:t>Sign </a:t>
            </a:r>
            <a:r>
              <a:rPr kumimoji="1" lang="en-US" altLang="ja-JP" sz="1100" dirty="0">
                <a:solidFill>
                  <a:sysClr val="windowText" lastClr="000000"/>
                </a:solidFill>
              </a:rPr>
              <a:t>Notarized Contract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sp>
        <p:nvSpPr>
          <p:cNvPr id="24" name="object 2"/>
          <p:cNvSpPr txBox="1">
            <a:spLocks/>
          </p:cNvSpPr>
          <p:nvPr/>
        </p:nvSpPr>
        <p:spPr>
          <a:xfrm>
            <a:off x="609600" y="152400"/>
            <a:ext cx="7772400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4000" b="1" i="0">
                <a:solidFill>
                  <a:srgbClr val="F9FFFF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2000" dirty="0">
                <a:solidFill>
                  <a:srgbClr val="00AF50"/>
                </a:solidFill>
                <a:latin typeface="Times New Roman"/>
                <a:cs typeface="Times New Roman"/>
              </a:rPr>
              <a:t>Procedure at Notary Office for SPA</a:t>
            </a:r>
            <a:endParaRPr lang="en-US" sz="2000" dirty="0">
              <a:solidFill>
                <a:srgbClr val="00B050"/>
              </a:solidFill>
              <a:latin typeface="Times New Roman"/>
              <a:cs typeface="Times New Roman"/>
            </a:endParaRPr>
          </a:p>
        </p:txBody>
      </p:sp>
      <p:sp>
        <p:nvSpPr>
          <p:cNvPr id="25" name="Cross 24"/>
          <p:cNvSpPr/>
          <p:nvPr/>
        </p:nvSpPr>
        <p:spPr>
          <a:xfrm>
            <a:off x="6801406" y="1952817"/>
            <a:ext cx="190543" cy="146779"/>
          </a:xfrm>
          <a:prstGeom prst="plus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1403492" y="2113072"/>
            <a:ext cx="1905000" cy="762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 2 and FORM 3 from Developer</a:t>
            </a:r>
          </a:p>
        </p:txBody>
      </p:sp>
      <p:cxnSp>
        <p:nvCxnSpPr>
          <p:cNvPr id="28" name="Elbow Connector 27"/>
          <p:cNvCxnSpPr>
            <a:stCxn id="26" idx="3"/>
          </p:cNvCxnSpPr>
          <p:nvPr/>
        </p:nvCxnSpPr>
        <p:spPr>
          <a:xfrm>
            <a:off x="3308492" y="2494072"/>
            <a:ext cx="1181101" cy="410338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endCxn id="13" idx="1"/>
          </p:cNvCxnSpPr>
          <p:nvPr/>
        </p:nvCxnSpPr>
        <p:spPr>
          <a:xfrm flipV="1">
            <a:off x="4477164" y="2532308"/>
            <a:ext cx="1447800" cy="38100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74"/>
          <p:cNvCxnSpPr/>
          <p:nvPr/>
        </p:nvCxnSpPr>
        <p:spPr>
          <a:xfrm>
            <a:off x="4535220" y="3627061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74"/>
          <p:cNvCxnSpPr/>
          <p:nvPr/>
        </p:nvCxnSpPr>
        <p:spPr>
          <a:xfrm>
            <a:off x="4508634" y="4323444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3572176" y="5245993"/>
            <a:ext cx="1905000" cy="500969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Developer issue Tripartite agreement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42" name="Straight Arrow Connector 74"/>
          <p:cNvCxnSpPr/>
          <p:nvPr/>
        </p:nvCxnSpPr>
        <p:spPr>
          <a:xfrm>
            <a:off x="4508634" y="5035203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F2A781B-DB47-1D85-981A-002BBF9FD45F}"/>
              </a:ext>
            </a:extLst>
          </p:cNvPr>
          <p:cNvSpPr txBox="1"/>
          <p:nvPr/>
        </p:nvSpPr>
        <p:spPr>
          <a:xfrm>
            <a:off x="3314699" y="639198"/>
            <a:ext cx="2441043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Developer receive FORM 1 and Purchaser information from customers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E6BD5E-6E9E-B72B-3432-90321716E5DA}"/>
              </a:ext>
            </a:extLst>
          </p:cNvPr>
          <p:cNvSpPr/>
          <p:nvPr/>
        </p:nvSpPr>
        <p:spPr>
          <a:xfrm>
            <a:off x="3582720" y="5941528"/>
            <a:ext cx="1905000" cy="500969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dirty="0">
                <a:solidFill>
                  <a:sysClr val="windowText" lastClr="000000"/>
                </a:solidFill>
              </a:rPr>
              <a:t>Completed</a:t>
            </a:r>
            <a:endParaRPr kumimoji="1" lang="en-US" altLang="ja-JP" sz="1100" baseline="0" dirty="0">
              <a:solidFill>
                <a:sysClr val="windowText" lastClr="000000"/>
              </a:solidFill>
            </a:endParaRPr>
          </a:p>
        </p:txBody>
      </p:sp>
      <p:cxnSp>
        <p:nvCxnSpPr>
          <p:cNvPr id="7" name="Straight Arrow Connector 74">
            <a:extLst>
              <a:ext uri="{FF2B5EF4-FFF2-40B4-BE49-F238E27FC236}">
                <a16:creationId xmlns:a16="http://schemas.microsoft.com/office/drawing/2014/main" id="{888901AA-8989-9F99-F33E-5F38DED4880C}"/>
              </a:ext>
            </a:extLst>
          </p:cNvPr>
          <p:cNvCxnSpPr/>
          <p:nvPr/>
        </p:nvCxnSpPr>
        <p:spPr>
          <a:xfrm>
            <a:off x="4477164" y="5746962"/>
            <a:ext cx="0" cy="200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182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ord 3"/>
          <p:cNvSpPr/>
          <p:nvPr/>
        </p:nvSpPr>
        <p:spPr>
          <a:xfrm rot="12170956">
            <a:off x="-370654" y="1489331"/>
            <a:ext cx="2708639" cy="2634448"/>
          </a:xfrm>
          <a:prstGeom prst="chord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4940" y="2544945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NOTE !!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95122" y="1483971"/>
            <a:ext cx="64770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Supplying full information of new customer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74340" y="2328446"/>
            <a:ext cx="5869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Pay 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more 2% of contract amount to Tax office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+ 4 million VND for documentary to developer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3500" y="1381648"/>
            <a:ext cx="550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sym typeface="Wingdings 2"/>
              </a:rPr>
              <a:t>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90800" y="2202233"/>
            <a:ext cx="550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sym typeface="Wingdings 2"/>
              </a:rPr>
              <a:t>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0798" y="3237573"/>
            <a:ext cx="550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sym typeface="Wingdings 2"/>
              </a:rPr>
              <a:t>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4867A3-0847-429E-9BD5-BF17A0C9109B}"/>
              </a:ext>
            </a:extLst>
          </p:cNvPr>
          <p:cNvSpPr txBox="1"/>
          <p:nvPr/>
        </p:nvSpPr>
        <p:spPr>
          <a:xfrm>
            <a:off x="3269722" y="3360684"/>
            <a:ext cx="5721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Developer just receive the request from customer via email officially (the email register in the contract only)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FFCB6B-2EFF-4B00-8BB4-E862BC02C6FD}"/>
              </a:ext>
            </a:extLst>
          </p:cNvPr>
          <p:cNvSpPr txBox="1"/>
          <p:nvPr/>
        </p:nvSpPr>
        <p:spPr>
          <a:xfrm>
            <a:off x="2603499" y="4323515"/>
            <a:ext cx="550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sym typeface="Wingdings 2"/>
              </a:rPr>
              <a:t>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416B36-B476-4982-B5C8-141CAF7630EA}"/>
              </a:ext>
            </a:extLst>
          </p:cNvPr>
          <p:cNvSpPr txBox="1"/>
          <p:nvPr/>
        </p:nvSpPr>
        <p:spPr>
          <a:xfrm>
            <a:off x="3295122" y="4432330"/>
            <a:ext cx="6172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Sales staff should transfer to CS staff for consultancy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F4313-E2B1-F47E-01B6-BE32A4196DCC}"/>
              </a:ext>
            </a:extLst>
          </p:cNvPr>
          <p:cNvSpPr txBox="1"/>
          <p:nvPr/>
        </p:nvSpPr>
        <p:spPr>
          <a:xfrm>
            <a:off x="2590797" y="5334000"/>
            <a:ext cx="5501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sym typeface="Wingdings 2"/>
              </a:rPr>
              <a:t>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187F40-FDF4-C02F-4C5D-E8B56FD69490}"/>
              </a:ext>
            </a:extLst>
          </p:cNvPr>
          <p:cNvSpPr txBox="1"/>
          <p:nvPr/>
        </p:nvSpPr>
        <p:spPr>
          <a:xfrm>
            <a:off x="3295122" y="5374029"/>
            <a:ext cx="5544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Foreign customer needs translator when they come to Notary office because all documents are in Vietnamese</a:t>
            </a:r>
          </a:p>
        </p:txBody>
      </p:sp>
    </p:spTree>
    <p:extLst>
      <p:ext uri="{BB962C8B-B14F-4D97-AF65-F5344CB8AC3E}">
        <p14:creationId xmlns:p14="http://schemas.microsoft.com/office/powerpoint/2010/main" val="172214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  <p:bldP spid="14" grpId="0"/>
      <p:bldP spid="15" grpId="0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2418" y="1676400"/>
            <a:ext cx="8839200" cy="3417808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	</a:t>
            </a:r>
            <a:r>
              <a:rPr lang="en-US" sz="3600" dirty="0">
                <a:solidFill>
                  <a:schemeClr val="tx1"/>
                </a:solidFill>
              </a:rPr>
              <a:t>- Hotline: </a:t>
            </a:r>
            <a:r>
              <a:rPr lang="en-US" sz="3600" dirty="0">
                <a:solidFill>
                  <a:srgbClr val="FF0000"/>
                </a:solidFill>
              </a:rPr>
              <a:t>0835300109 - 0942119109 (#4)</a:t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	</a:t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	</a:t>
            </a:r>
            <a:r>
              <a:rPr lang="en-US" sz="3600" dirty="0">
                <a:solidFill>
                  <a:schemeClr val="tx1"/>
                </a:solidFill>
              </a:rPr>
              <a:t>- Email: </a:t>
            </a:r>
            <a:r>
              <a:rPr lang="en-US" sz="3600" dirty="0">
                <a:solidFill>
                  <a:srgbClr val="FF0000"/>
                </a:solidFill>
                <a:hlinkClick r:id="rId2"/>
              </a:rPr>
              <a:t>cs.r@becamex-tokyu.com</a:t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>	      </a:t>
            </a:r>
            <a:r>
              <a:rPr lang="en-US" sz="3600" dirty="0">
                <a:solidFill>
                  <a:srgbClr val="FF0000"/>
                </a:solidFill>
                <a:hlinkClick r:id="rId3"/>
              </a:rPr>
              <a:t>btc.handover@becamex-tokyu.com</a:t>
            </a:r>
            <a:br>
              <a:rPr lang="en-US" dirty="0">
                <a:solidFill>
                  <a:srgbClr val="FF0000"/>
                </a:solidFill>
              </a:rPr>
            </a:br>
            <a:br>
              <a:rPr lang="en-US" sz="4400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57200"/>
            <a:ext cx="5249164" cy="61555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CONTACT INFO:</a:t>
            </a:r>
          </a:p>
        </p:txBody>
      </p:sp>
    </p:spTree>
    <p:extLst>
      <p:ext uri="{BB962C8B-B14F-4D97-AF65-F5344CB8AC3E}">
        <p14:creationId xmlns:p14="http://schemas.microsoft.com/office/powerpoint/2010/main" val="1376934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647A27D3178B44B2D67C7DAD0DC235" ma:contentTypeVersion="16" ma:contentTypeDescription="Create a new document." ma:contentTypeScope="" ma:versionID="005a58f3fa7ddd8371130d964912ec59">
  <xsd:schema xmlns:xsd="http://www.w3.org/2001/XMLSchema" xmlns:xs="http://www.w3.org/2001/XMLSchema" xmlns:p="http://schemas.microsoft.com/office/2006/metadata/properties" xmlns:ns2="880526d2-3351-4a41-86d2-1ed86b4ab715" xmlns:ns3="990dd6c1-d1d6-41d7-849f-be180f5a3c7a" targetNamespace="http://schemas.microsoft.com/office/2006/metadata/properties" ma:root="true" ma:fieldsID="04888af844a3bbae81ace680262b1985" ns2:_="" ns3:_="">
    <xsd:import namespace="880526d2-3351-4a41-86d2-1ed86b4ab715"/>
    <xsd:import namespace="990dd6c1-d1d6-41d7-849f-be180f5a3c7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0526d2-3351-4a41-86d2-1ed86b4ab7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53e421e9-4b6d-4c4b-adcc-7a1f6391625f}" ma:internalName="TaxCatchAll" ma:showField="CatchAllData" ma:web="880526d2-3351-4a41-86d2-1ed86b4ab7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dd6c1-d1d6-41d7-849f-be180f5a3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d2231551-5f81-4889-b8c4-c604d08e16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0526d2-3351-4a41-86d2-1ed86b4ab715" xsi:nil="true"/>
    <lcf76f155ced4ddcb4097134ff3c332f xmlns="990dd6c1-d1d6-41d7-849f-be180f5a3c7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20C2CB-02CB-4AAE-8894-5E6FD2E6E556}"/>
</file>

<file path=customXml/itemProps2.xml><?xml version="1.0" encoding="utf-8"?>
<ds:datastoreItem xmlns:ds="http://schemas.openxmlformats.org/officeDocument/2006/customXml" ds:itemID="{DD378AE3-15B3-4D40-B17B-A25D70EC6E70}"/>
</file>

<file path=customXml/itemProps3.xml><?xml version="1.0" encoding="utf-8"?>
<ds:datastoreItem xmlns:ds="http://schemas.openxmlformats.org/officeDocument/2006/customXml" ds:itemID="{78228494-6AF7-458C-82EF-C91F6780290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15579</TotalTime>
  <Words>476</Words>
  <Application>Microsoft Office PowerPoint</Application>
  <PresentationFormat>Trình chiếu Trên màn hình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Chủ đề</vt:lpstr>
      </vt:variant>
      <vt:variant>
        <vt:i4>1</vt:i4>
      </vt:variant>
      <vt:variant>
        <vt:lpstr>Tiêu đề Bản chiếu</vt:lpstr>
      </vt:variant>
      <vt:variant>
        <vt:i4>8</vt:i4>
      </vt:variant>
    </vt:vector>
  </HeadingPairs>
  <TitlesOfParts>
    <vt:vector size="9" baseType="lpstr">
      <vt:lpstr>Office Theme</vt:lpstr>
      <vt:lpstr>Bản trình bày PowerPoint</vt:lpstr>
      <vt:lpstr>SECTION 1: GUIDELINE FOR HANDOVER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 - Hotline: 0835300109 - 0942119109 (#4)    - Email: cs.r@becamex-tokyu.com        btc.handover@becamex-tokyu.com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POLICY  FOR FLEXIBLE WORKING STYLE</dc:title>
  <dc:creator>Truc Lee</dc:creator>
  <cp:lastModifiedBy>BTC Handover</cp:lastModifiedBy>
  <cp:revision>253</cp:revision>
  <dcterms:created xsi:type="dcterms:W3CDTF">2021-11-09T14:32:00Z</dcterms:created>
  <dcterms:modified xsi:type="dcterms:W3CDTF">2024-09-15T05:26:13Z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2021-10-13T00:00:00Z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2021-11-09T00:00:00Z</vt:filetime>
  </property>
  <property fmtid="{D5CDD505-2E9C-101B-9397-08002B2CF9AE}" pid="5" name="ContentTypeId">
    <vt:lpwstr>0x01010007647A27D3178B44B2D67C7DAD0DC235</vt:lpwstr>
  </property>
</Properties>
</file>